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1" r:id="rId14"/>
    <p:sldId id="279" r:id="rId15"/>
    <p:sldId id="281" r:id="rId16"/>
    <p:sldId id="280" r:id="rId17"/>
    <p:sldId id="283" r:id="rId18"/>
    <p:sldId id="278" r:id="rId19"/>
    <p:sldId id="276" r:id="rId20"/>
    <p:sldId id="267" r:id="rId21"/>
    <p:sldId id="284" r:id="rId22"/>
    <p:sldId id="268" r:id="rId23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654" y="-4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822924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57200" y="3761640"/>
            <a:ext cx="822924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674240" y="376164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3239640" y="117468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6022080" y="117468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457200" y="376164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3239640" y="376164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6022080" y="376164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457200" y="1174680"/>
            <a:ext cx="8229240" cy="495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8229240" cy="495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495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495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457200" y="190440"/>
            <a:ext cx="8229240" cy="2699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495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174680"/>
            <a:ext cx="8229240" cy="4952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495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76164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822924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822924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57200" y="3761640"/>
            <a:ext cx="822924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4674240" y="376164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3239640" y="117468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022080" y="117468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376164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3239640" y="376164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6022080" y="3761640"/>
            <a:ext cx="26496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8229240" cy="495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495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495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457200" y="190440"/>
            <a:ext cx="8229240" cy="2699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495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4952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674240" y="376164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8229240" cy="2362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/>
          <p:cNvPicPr/>
          <p:nvPr/>
        </p:nvPicPr>
        <p:blipFill>
          <a:blip r:embed="rId14" cstate="print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9360">
            <a:noFill/>
          </a:ln>
        </p:spPr>
      </p:pic>
      <p:pic>
        <p:nvPicPr>
          <p:cNvPr id="8" name="Picture 3"/>
          <p:cNvPicPr/>
          <p:nvPr/>
        </p:nvPicPr>
        <p:blipFill>
          <a:blip r:embed="rId15" cstate="print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936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68360" y="3718080"/>
            <a:ext cx="8206920" cy="108216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Arial"/>
                <a:ea typeface="SimSun"/>
              </a:rPr>
              <a:t>Click to edit Master title style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/>
          </p:nvPr>
        </p:nvSpPr>
        <p:spPr>
          <a:xfrm>
            <a:off x="457200" y="6245280"/>
            <a:ext cx="2133360" cy="47592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8AD64D4E-094D-45AB-A031-5DD0BAECE726}" type="datetime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>
                <a:lnSpc>
                  <a:spcPct val="100000"/>
                </a:lnSpc>
              </a:pPr>
              <a:t>1/20/2021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/>
          </p:nvPr>
        </p:nvSpPr>
        <p:spPr>
          <a:xfrm>
            <a:off x="3124080" y="6245280"/>
            <a:ext cx="2895120" cy="47592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/>
          </p:nvPr>
        </p:nvSpPr>
        <p:spPr>
          <a:xfrm>
            <a:off x="6553080" y="6245280"/>
            <a:ext cx="2133360" cy="47592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1DDB4FE0-A42E-4220-ADBE-8B398347E0BF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10"/>
          <p:cNvPicPr/>
          <p:nvPr/>
        </p:nvPicPr>
        <p:blipFill>
          <a:blip r:embed="rId14" cstate="print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936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Arial"/>
                <a:ea typeface="SimSun"/>
              </a:rPr>
              <a:t>Click to edit Master title style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8229240" cy="495252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SimSun"/>
              </a:rPr>
              <a:t>Click to edit Master text styles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SimSun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SimSun"/>
              </a:rPr>
              <a:t>Third level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SimSun"/>
              </a:rPr>
              <a:t>Fourth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tarSymbol"/>
              <a:buChar char="»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SimSun"/>
              </a:rPr>
              <a:t>Fifth level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/>
          </p:nvPr>
        </p:nvSpPr>
        <p:spPr>
          <a:xfrm>
            <a:off x="457200" y="6245280"/>
            <a:ext cx="2133360" cy="47592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D5254EFC-AE49-4E45-9BB9-173C2F46B5EF}" type="datetime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>
                <a:lnSpc>
                  <a:spcPct val="100000"/>
                </a:lnSpc>
              </a:pPr>
              <a:t>1/20/2021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ftr"/>
          </p:nvPr>
        </p:nvSpPr>
        <p:spPr>
          <a:xfrm>
            <a:off x="3124080" y="6245280"/>
            <a:ext cx="2895120" cy="47592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sldNum"/>
          </p:nvPr>
        </p:nvSpPr>
        <p:spPr>
          <a:xfrm>
            <a:off x="6553080" y="6245280"/>
            <a:ext cx="2133360" cy="47592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E6F46E83-B2F7-453D-9B2D-937F64821C42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nabeel-asim.sheikh@tu-ilmenau.de" TargetMode="External"/><Relationship Id="rId2" Type="http://schemas.openxmlformats.org/officeDocument/2006/relationships/hyperlink" Target="mailto:munim.ahmed@tu-ilmenau.de" TargetMode="External"/><Relationship Id="rId1" Type="http://schemas.openxmlformats.org/officeDocument/2006/relationships/slideLayout" Target="../slideLayouts/slideLayout14.xml"/><Relationship Id="rId5" Type="http://schemas.openxmlformats.org/officeDocument/2006/relationships/hyperlink" Target="mailto:syed-muhammad-saleh.arfi@tu-ilmenau.de" TargetMode="External"/><Relationship Id="rId4" Type="http://schemas.openxmlformats.org/officeDocument/2006/relationships/hyperlink" Target="mailto:sadia-ferdous.snigdha@tu-ilmenau.de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641520" y="2741760"/>
            <a:ext cx="6590880" cy="95544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1" strike="noStrike" spc="-1">
                <a:solidFill>
                  <a:srgbClr val="000000"/>
                </a:solidFill>
                <a:latin typeface="Arial"/>
                <a:ea typeface="SimSun"/>
              </a:rPr>
              <a:t>       Play Ball in VR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32400" y="3867840"/>
            <a:ext cx="8884080" cy="29242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/>
          <a:lstStyle/>
          <a:p>
            <a:pPr algn="r">
              <a:lnSpc>
                <a:spcPct val="100000"/>
              </a:lnSpc>
              <a:spcBef>
                <a:spcPts val="400"/>
              </a:spcBef>
            </a:pPr>
            <a:endParaRPr lang="en-US" sz="32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1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                                                     </a:t>
            </a:r>
            <a:r>
              <a:rPr lang="en-US" sz="2000" b="1" u="sng" strike="noStrike" spc="-1" dirty="0">
                <a:solidFill>
                  <a:srgbClr val="000000"/>
                </a:solidFill>
                <a:uFillTx/>
                <a:latin typeface="Times New Roman"/>
                <a:ea typeface="SimSun"/>
              </a:rPr>
              <a:t>Group-9:</a:t>
            </a:r>
            <a:endParaRPr lang="en-US" sz="2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   </a:t>
            </a:r>
            <a:endParaRPr lang="en-US" sz="2000" b="0" strike="noStrike" spc="-1" dirty="0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400"/>
              </a:spcBef>
            </a:pPr>
            <a:endParaRPr lang="en-US" sz="2000" b="0" strike="noStrike" spc="-1" dirty="0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400"/>
              </a:spcBef>
            </a:pPr>
            <a:endParaRPr lang="en-US" sz="2000" b="0" strike="noStrike" spc="-1" dirty="0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400"/>
              </a:spcBef>
            </a:pPr>
            <a:endParaRPr lang="en-US" sz="2000" b="0" strike="noStrike" spc="-1" dirty="0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400"/>
              </a:spcBef>
            </a:pPr>
            <a:endParaRPr lang="en-US" sz="2000" b="0" strike="noStrike" spc="-1" dirty="0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400"/>
              </a:spcBef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87" name="CustomShape 3"/>
          <p:cNvSpPr/>
          <p:nvPr/>
        </p:nvSpPr>
        <p:spPr>
          <a:xfrm flipH="1">
            <a:off x="5531040" y="4646160"/>
            <a:ext cx="2876760" cy="1063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Times New Roman"/>
                <a:ea typeface="SimSun"/>
              </a:rPr>
              <a:t>Munim Ahmed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Times New Roman"/>
                <a:ea typeface="SimSun"/>
              </a:rPr>
              <a:t>Sadia Ferdous Snigdha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Times New Roman"/>
                <a:ea typeface="SimSun"/>
              </a:rPr>
              <a:t>Syed Muhammad Saleh Arfi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Times New Roman"/>
                <a:ea typeface="SimSun"/>
              </a:rPr>
              <a:t>Nabeel Asim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88" name="CustomShape 4"/>
          <p:cNvSpPr/>
          <p:nvPr/>
        </p:nvSpPr>
        <p:spPr>
          <a:xfrm>
            <a:off x="1410480" y="210240"/>
            <a:ext cx="6127920" cy="3017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SimSun"/>
              </a:rPr>
              <a:t>                              </a:t>
            </a:r>
            <a:r>
              <a:rPr lang="en-US" sz="2000" b="0" strike="noStrike" spc="-1">
                <a:solidFill>
                  <a:srgbClr val="666666"/>
                </a:solidFill>
                <a:latin typeface="Arial"/>
                <a:ea typeface="SimSun"/>
              </a:rPr>
              <a:t> Game Development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666666"/>
                </a:solidFill>
                <a:latin typeface="Arial"/>
                <a:ea typeface="SimSun"/>
              </a:rPr>
              <a:t>                                      WS-20/21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666666"/>
                </a:solidFill>
                <a:latin typeface="Arial"/>
                <a:ea typeface="SimSun"/>
              </a:rPr>
              <a:t>                                    TU-Ilmenau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SimSun"/>
              </a:rPr>
              <a:t>                                 Presentation on-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SimSun"/>
              </a:rPr>
              <a:t>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89" name="CustomShape 5"/>
          <p:cNvSpPr/>
          <p:nvPr/>
        </p:nvSpPr>
        <p:spPr>
          <a:xfrm>
            <a:off x="276840" y="5639400"/>
            <a:ext cx="5132880" cy="608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1" strike="noStrike" spc="-1">
                <a:solidFill>
                  <a:srgbClr val="000000"/>
                </a:solidFill>
                <a:latin typeface="Times New Roman"/>
                <a:ea typeface="SimSun"/>
              </a:rPr>
              <a:t>Supervisor:  Tobias Schwandt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90" name="CustomShape 6"/>
          <p:cNvSpPr/>
          <p:nvPr/>
        </p:nvSpPr>
        <p:spPr>
          <a:xfrm>
            <a:off x="276840" y="6214680"/>
            <a:ext cx="2660400" cy="33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1" strike="noStrike" spc="-1" dirty="0" smtClean="0">
                <a:solidFill>
                  <a:srgbClr val="000000"/>
                </a:solidFill>
                <a:latin typeface="Times New Roman"/>
                <a:ea typeface="SimSun"/>
              </a:rPr>
              <a:t>Date: 20.1.2021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91" name="TextShape 7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7C366FB4-EA4A-4BD0-83A4-8693D0D1C5A6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rgbClr val="000000"/>
                </a:solidFill>
              </a:rPr>
              <a:t>Previously done</a:t>
            </a:r>
          </a:p>
        </p:txBody>
      </p:sp>
      <p:pic>
        <p:nvPicPr>
          <p:cNvPr id="116" name="Picture 115"/>
          <p:cNvPicPr/>
          <p:nvPr/>
        </p:nvPicPr>
        <p:blipFill>
          <a:blip r:embed="rId2" cstate="print"/>
          <a:stretch/>
        </p:blipFill>
        <p:spPr>
          <a:xfrm>
            <a:off x="456840" y="1336320"/>
            <a:ext cx="8229240" cy="4628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rgbClr val="000000"/>
                </a:solidFill>
              </a:rPr>
              <a:t>Previously done</a:t>
            </a:r>
          </a:p>
        </p:txBody>
      </p:sp>
      <p:pic>
        <p:nvPicPr>
          <p:cNvPr id="118" name="Picture 1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</p:blipFill>
        <p:spPr>
          <a:xfrm>
            <a:off x="456840" y="1387800"/>
            <a:ext cx="822924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latin typeface="Arial"/>
                <a:ea typeface="SimSun"/>
              </a:rPr>
              <a:t>What's New!</a:t>
            </a:r>
            <a:endParaRPr lang="en-US" sz="36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457200" y="1174680"/>
            <a:ext cx="8229240" cy="49525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/>
          <a:lstStyle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SimSun"/>
              </a:rPr>
              <a:t> </a:t>
            </a:r>
            <a:r>
              <a:rPr lang="en-US" sz="3200" spc="-1" dirty="0">
                <a:solidFill>
                  <a:srgbClr val="000000"/>
                </a:solidFill>
                <a:ea typeface="SimSun"/>
              </a:rPr>
              <a:t>Added individual scripts for both Player ball (player controller), each characters as well as room </a:t>
            </a:r>
            <a:r>
              <a:rPr lang="en-US" sz="3200" spc="-1" dirty="0" smtClean="0">
                <a:solidFill>
                  <a:srgbClr val="000000"/>
                </a:solidFill>
                <a:ea typeface="SimSun"/>
              </a:rPr>
              <a:t>walls.</a:t>
            </a: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 pitchFamily="34" charset="0"/>
              <a:buChar char="•"/>
            </a:pP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 pitchFamily="34" charset="0"/>
              <a:buChar char="•"/>
            </a:pPr>
            <a:r>
              <a:rPr lang="en-US" sz="2800" spc="-1" dirty="0" smtClean="0">
                <a:solidFill>
                  <a:srgbClr val="000000"/>
                </a:solidFill>
                <a:ea typeface="SimSun"/>
              </a:rPr>
              <a:t> Added score count mechanism , winning text notifications.</a:t>
            </a: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 pitchFamily="34" charset="0"/>
              <a:buChar char="•"/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 pitchFamily="34" charset="0"/>
              <a:buChar char="•"/>
            </a:pPr>
            <a:r>
              <a:rPr lang="en-US" sz="2800" spc="-1" dirty="0" smtClean="0">
                <a:solidFill>
                  <a:srgbClr val="000000"/>
                </a:solidFill>
                <a:ea typeface="SimSun"/>
              </a:rPr>
              <a:t>Made the game playable ( chasing the targeted characters and kill/vanish them).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Shape 3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1F08964D-4CAE-4C88-BAAA-C404DEE536F0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12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3600" b="1" spc="-1" dirty="0" smtClean="0">
                <a:solidFill>
                  <a:srgbClr val="000000"/>
                </a:solidFill>
              </a:rPr>
              <a:t>What’s New!</a:t>
            </a:r>
            <a:endParaRPr lang="en-US" sz="3600" b="1" spc="-1" dirty="0">
              <a:solidFill>
                <a:srgbClr val="000000"/>
              </a:solidFill>
            </a:endParaRPr>
          </a:p>
        </p:txBody>
      </p:sp>
      <p:pic>
        <p:nvPicPr>
          <p:cNvPr id="4" name="Picture 3" descr="WhatsApp Image 2021-01-20 at 01.16.32.jpe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3529" y="1052737"/>
            <a:ext cx="8229600" cy="46291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3600" b="1" spc="-1" dirty="0" smtClean="0">
                <a:solidFill>
                  <a:srgbClr val="000000"/>
                </a:solidFill>
              </a:rPr>
              <a:t>What’s New!</a:t>
            </a:r>
            <a:endParaRPr lang="en-US" sz="3600" b="1" spc="-1" dirty="0">
              <a:solidFill>
                <a:srgbClr val="000000"/>
              </a:solidFill>
            </a:endParaRPr>
          </a:p>
        </p:txBody>
      </p:sp>
      <p:pic>
        <p:nvPicPr>
          <p:cNvPr id="4" name="Picture 3" descr="WhatsApp Image 2021-01-20 at 01.16.33.jpe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5536" y="1412776"/>
            <a:ext cx="8229600" cy="4629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3600" b="1" spc="-1" dirty="0" smtClean="0">
                <a:solidFill>
                  <a:srgbClr val="000000"/>
                </a:solidFill>
              </a:rPr>
              <a:t>What’s New!</a:t>
            </a:r>
            <a:endParaRPr lang="en-US" sz="3600" b="1" spc="-1" dirty="0">
              <a:solidFill>
                <a:srgbClr val="000000"/>
              </a:solidFill>
            </a:endParaRPr>
          </a:p>
        </p:txBody>
      </p:sp>
      <p:pic>
        <p:nvPicPr>
          <p:cNvPr id="4" name="Picture 3" descr="WhatsApp Image 2021-01-20 at 01.16.33 (1).jpe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5536" y="1556792"/>
            <a:ext cx="8229600" cy="4629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7544"/>
            <a:ext cx="8229240" cy="576064"/>
          </a:xfrm>
        </p:spPr>
        <p:txBody>
          <a:bodyPr/>
          <a:lstStyle/>
          <a:p>
            <a:r>
              <a:rPr lang="en-US" sz="3600" b="1" spc="-1" dirty="0" smtClean="0">
                <a:solidFill>
                  <a:srgbClr val="000000"/>
                </a:solidFill>
              </a:rPr>
              <a:t>What’s New!</a:t>
            </a:r>
            <a:r>
              <a:rPr lang="en-US" b="1" spc="-1" dirty="0" smtClean="0">
                <a:solidFill>
                  <a:srgbClr val="000000"/>
                </a:solidFill>
              </a:rPr>
              <a:t/>
            </a:r>
            <a:br>
              <a:rPr lang="en-US" b="1" spc="-1" dirty="0" smtClean="0">
                <a:solidFill>
                  <a:srgbClr val="000000"/>
                </a:solidFill>
              </a:rPr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457200" y="764704"/>
            <a:ext cx="8229240" cy="5688632"/>
          </a:xfrm>
        </p:spPr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4" name="WhatsApp Video 2021-01-20 at 15.08.30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3688" y="764704"/>
            <a:ext cx="5616624" cy="597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862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57200" y="183949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3600" b="1" dirty="0" smtClean="0"/>
              <a:t>Limitations/Bugs</a:t>
            </a:r>
            <a:endParaRPr lang="en-US" sz="36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457200" y="1174680"/>
            <a:ext cx="8229240" cy="49525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/>
          <a:lstStyle/>
          <a:p>
            <a:pPr>
              <a:buFont typeface="Arial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SimSun"/>
              </a:rPr>
              <a:t> </a:t>
            </a:r>
            <a:r>
              <a:rPr lang="en-US" sz="3200" dirty="0" smtClean="0"/>
              <a:t>Some characters are missing while using           HMD</a:t>
            </a:r>
          </a:p>
          <a:p>
            <a:pPr>
              <a:buFont typeface="Arial" pitchFamily="34" charset="0"/>
              <a:buChar char="•"/>
            </a:pPr>
            <a:endParaRPr lang="en-US" sz="3200" dirty="0" smtClean="0"/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 Characters are floating</a:t>
            </a:r>
          </a:p>
          <a:p>
            <a:pPr>
              <a:buFont typeface="Arial" pitchFamily="34" charset="0"/>
              <a:buChar char="•"/>
            </a:pPr>
            <a:endParaRPr lang="en-US" sz="3200" dirty="0" smtClean="0"/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 Gaining more control over the player ball</a:t>
            </a:r>
          </a:p>
          <a:p>
            <a:pPr>
              <a:buFont typeface="Arial" pitchFamily="34" charset="0"/>
              <a:buChar char="•"/>
            </a:pPr>
            <a:endParaRPr lang="en-US" sz="3200" dirty="0" smtClean="0"/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 Controlling the movement of characters in        a nice way</a:t>
            </a:r>
          </a:p>
          <a:p>
            <a:pPr>
              <a:buFont typeface="Arial" pitchFamily="34" charset="0"/>
              <a:buChar char="•"/>
            </a:pPr>
            <a:endParaRPr lang="en-US" sz="3200" dirty="0"/>
          </a:p>
        </p:txBody>
      </p:sp>
      <p:sp>
        <p:nvSpPr>
          <p:cNvPr id="112" name="TextShape 3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1F08964D-4CAE-4C88-BAAA-C404DEE536F0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17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3600" b="1" dirty="0" smtClean="0"/>
              <a:t>Upcoming goals</a:t>
            </a:r>
            <a:endParaRPr lang="en-US" sz="36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457200" y="1174680"/>
            <a:ext cx="8229240" cy="49525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/>
          <a:lstStyle/>
          <a:p>
            <a:pPr>
              <a:buFont typeface="Arial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SimSun"/>
              </a:rPr>
              <a:t> </a:t>
            </a:r>
            <a:r>
              <a:rPr lang="en-US" sz="3200" dirty="0"/>
              <a:t>C</a:t>
            </a:r>
            <a:r>
              <a:rPr lang="en-US" sz="3200" dirty="0" smtClean="0"/>
              <a:t>reating the GUI (menu)</a:t>
            </a:r>
          </a:p>
          <a:p>
            <a:pPr>
              <a:buFont typeface="Arial" pitchFamily="34" charset="0"/>
              <a:buChar char="•"/>
            </a:pPr>
            <a:endParaRPr lang="en-US" sz="3200" dirty="0" smtClean="0"/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 Fixing the  mentioned bugs</a:t>
            </a:r>
            <a:endParaRPr lang="en-US" sz="3200" dirty="0"/>
          </a:p>
        </p:txBody>
      </p:sp>
      <p:sp>
        <p:nvSpPr>
          <p:cNvPr id="112" name="TextShape 3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1F08964D-4CAE-4C88-BAAA-C404DEE536F0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18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latin typeface="Arial Black"/>
                <a:ea typeface="SimSun"/>
              </a:rPr>
              <a:t>Technologies</a:t>
            </a:r>
            <a:endParaRPr lang="en-US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337680" y="1268760"/>
            <a:ext cx="8229240" cy="452556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459"/>
              </a:spcBef>
            </a:pPr>
            <a:r>
              <a:rPr lang="en-US" sz="2300" b="1" strike="noStrike" spc="-1" dirty="0" smtClean="0">
                <a:solidFill>
                  <a:srgbClr val="000000"/>
                </a:solidFill>
                <a:latin typeface="Times New Roman"/>
                <a:ea typeface="SimSun"/>
              </a:rPr>
              <a:t> Interactions</a:t>
            </a:r>
            <a:r>
              <a:rPr lang="en-US" sz="2300" b="1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:</a:t>
            </a: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10" b="0" strike="noStrike" spc="-1" dirty="0" smtClean="0">
                <a:solidFill>
                  <a:srgbClr val="000000"/>
                </a:solidFill>
                <a:latin typeface="Times New Roman"/>
                <a:ea typeface="SimSun"/>
              </a:rPr>
              <a:t>Detecting </a:t>
            </a:r>
            <a:r>
              <a:rPr lang="en-US" sz="2010" b="0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the movements of hands</a:t>
            </a:r>
            <a:endParaRPr lang="en-US" sz="2010" b="0" strike="noStrike" spc="-1" dirty="0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10" b="0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Tracking the movements of head</a:t>
            </a:r>
            <a:endParaRPr lang="en-US" sz="2010" b="0" strike="noStrike" spc="-1" dirty="0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10" b="0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Detecting force/ mass</a:t>
            </a:r>
            <a:endParaRPr lang="en-US" sz="2010" b="0" strike="noStrike" spc="-1" dirty="0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10" b="0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Detecting player's movement</a:t>
            </a:r>
            <a:endParaRPr lang="en-US" sz="201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459"/>
              </a:spcBef>
            </a:pPr>
            <a:endParaRPr lang="en-US" sz="2010" b="0" strike="noStrike" spc="-1" dirty="0">
              <a:solidFill>
                <a:srgbClr val="000000"/>
              </a:solidFill>
              <a:latin typeface="Arial"/>
            </a:endParaRPr>
          </a:p>
          <a:p>
            <a:pPr marL="360">
              <a:lnSpc>
                <a:spcPct val="100000"/>
              </a:lnSpc>
              <a:spcBef>
                <a:spcPts val="459"/>
              </a:spcBef>
              <a:buClr>
                <a:srgbClr val="000000"/>
              </a:buClr>
            </a:pPr>
            <a:r>
              <a:rPr lang="en-US" sz="2300" b="1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Controllers &amp; Software</a:t>
            </a:r>
            <a:r>
              <a:rPr lang="en-US" sz="2300" b="1" strike="noStrike" spc="-1" dirty="0" smtClean="0">
                <a:solidFill>
                  <a:srgbClr val="000000"/>
                </a:solidFill>
                <a:latin typeface="Times New Roman"/>
                <a:ea typeface="SimSun"/>
              </a:rPr>
              <a:t>:</a:t>
            </a:r>
            <a:endParaRPr lang="en-US" sz="2300" b="0" strike="noStrike" spc="-1" dirty="0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10" b="0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Unity Editor</a:t>
            </a:r>
            <a:endParaRPr lang="en-US" sz="2010" b="0" strike="noStrike" spc="-1" dirty="0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10" b="0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Oculus Rift Touch controllers</a:t>
            </a:r>
            <a:endParaRPr lang="en-US" sz="2010" b="0" strike="noStrike" spc="-1" dirty="0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10" b="0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Oculus Rift HMD</a:t>
            </a:r>
            <a:endParaRPr lang="en-US" sz="2010" b="0" strike="noStrike" spc="-1" dirty="0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10" b="0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Oculus Sensors</a:t>
            </a:r>
            <a:endParaRPr lang="en-US" sz="2010" b="0" strike="noStrike" spc="-1" dirty="0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10" b="0" strike="noStrike" spc="-1" dirty="0">
                <a:solidFill>
                  <a:srgbClr val="000000"/>
                </a:solidFill>
                <a:latin typeface="Times New Roman"/>
                <a:ea typeface="SimSun"/>
              </a:rPr>
              <a:t>C# Programming language</a:t>
            </a:r>
            <a:endParaRPr lang="en-US" sz="201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Shape 3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F15336D4-BBFF-4DA3-98CC-728609DFA50F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19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ransition>
    <p:cover dir="ld"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spc="-1">
                <a:solidFill>
                  <a:srgbClr val="000000"/>
                </a:solidFill>
                <a:latin typeface="Arial Black"/>
                <a:ea typeface="SimSun"/>
              </a:rPr>
              <a:t>MOTIVATION</a:t>
            </a:r>
            <a:endParaRPr lang="en-US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457200" y="1174680"/>
            <a:ext cx="8229240" cy="49525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>
            <a:normAutofit/>
          </a:bodyPr>
          <a:lstStyle/>
          <a:p>
            <a:pPr marL="343080" indent="-342720" algn="just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3000" b="0" strike="noStrike" spc="-1" dirty="0">
                <a:solidFill>
                  <a:srgbClr val="000000"/>
                </a:solidFill>
                <a:latin typeface="Arial"/>
                <a:ea typeface="SimSun"/>
              </a:rPr>
              <a:t>To develop a VR 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Arial"/>
                <a:ea typeface="SimSun"/>
              </a:rPr>
              <a:t>game</a:t>
            </a:r>
          </a:p>
          <a:p>
            <a:pPr marL="343080" indent="-342720" algn="just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Wingdings" charset="2"/>
              <a:buChar char=""/>
            </a:pPr>
            <a:endParaRPr lang="en-US" sz="30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SimSun"/>
              </a:rPr>
              <a:t>Experiencing the virtual </a:t>
            </a:r>
            <a:r>
              <a:rPr lang="en-US" sz="2800" b="0" strike="noStrike" spc="-1" dirty="0" smtClean="0">
                <a:solidFill>
                  <a:srgbClr val="000000"/>
                </a:solidFill>
                <a:latin typeface="Arial"/>
                <a:ea typeface="SimSun"/>
              </a:rPr>
              <a:t>world</a:t>
            </a:r>
          </a:p>
          <a:p>
            <a:pPr marL="343080" indent="-342720" algn="just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Wingdings" charset="2"/>
              <a:buChar char=""/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SimSun"/>
              </a:rPr>
              <a:t>Experiencing the properties of physics in </a:t>
            </a:r>
            <a:r>
              <a:rPr lang="en-US" sz="2800" b="0" strike="noStrike" spc="-1" dirty="0" smtClean="0">
                <a:solidFill>
                  <a:srgbClr val="000000"/>
                </a:solidFill>
                <a:latin typeface="Arial"/>
                <a:ea typeface="SimSun"/>
              </a:rPr>
              <a:t>VR</a:t>
            </a:r>
          </a:p>
          <a:p>
            <a:pPr marL="343080" indent="-342720" algn="just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Wingdings" charset="2"/>
              <a:buChar char=""/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SimSun"/>
              </a:rPr>
              <a:t>Hands on experience with grabbing and throwing objects in VR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601"/>
              </a:spcBef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601"/>
              </a:spcBef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879"/>
              </a:spcBef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879"/>
              </a:spcBef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Shape 3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260CFC53-74D7-4C6E-AF34-10C87048858E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 smtClean="0">
                <a:latin typeface="+mn-lt"/>
              </a:rPr>
              <a:t>Contact info</a:t>
            </a:r>
            <a:endParaRPr lang="en-US" sz="3600" b="1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39552" y="2060848"/>
            <a:ext cx="777686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kern="0" dirty="0">
                <a:solidFill>
                  <a:sysClr val="windowText" lastClr="000000"/>
                </a:solidFill>
                <a:hlinkClick r:id="rId2"/>
              </a:rPr>
              <a:t>munim.ahmed@tu-ilmenau.de</a:t>
            </a:r>
            <a:endParaRPr lang="en-US" sz="2000" kern="0" dirty="0">
              <a:solidFill>
                <a:sysClr val="windowText" lastClr="000000"/>
              </a:solidFill>
            </a:endParaRPr>
          </a:p>
          <a:p>
            <a:pPr lvl="0"/>
            <a:endParaRPr lang="en-US" sz="2000" kern="0" dirty="0">
              <a:solidFill>
                <a:sysClr val="windowText" lastClr="000000"/>
              </a:solidFill>
            </a:endParaRPr>
          </a:p>
          <a:p>
            <a:pPr lvl="0"/>
            <a:r>
              <a:rPr lang="en-US" sz="2000" kern="0" dirty="0">
                <a:solidFill>
                  <a:sysClr val="windowText" lastClr="000000"/>
                </a:solidFill>
                <a:hlinkClick r:id="rId3"/>
              </a:rPr>
              <a:t>nabeel-asim.sheikh@tu-ilmenau.de</a:t>
            </a:r>
            <a:endParaRPr lang="en-US" sz="2000" kern="0" dirty="0">
              <a:solidFill>
                <a:sysClr val="windowText" lastClr="000000"/>
              </a:solidFill>
            </a:endParaRPr>
          </a:p>
          <a:p>
            <a:pPr lvl="0"/>
            <a:endParaRPr lang="en-US" sz="2000" kern="0" dirty="0">
              <a:solidFill>
                <a:sysClr val="windowText" lastClr="000000"/>
              </a:solidFill>
            </a:endParaRPr>
          </a:p>
          <a:p>
            <a:pPr lvl="0"/>
            <a:r>
              <a:rPr lang="en-US" sz="2000" kern="0" dirty="0">
                <a:solidFill>
                  <a:sysClr val="windowText" lastClr="000000"/>
                </a:solidFill>
                <a:hlinkClick r:id="rId4"/>
              </a:rPr>
              <a:t>sadia-ferdous.snigdha@tu-ilmenau.de</a:t>
            </a:r>
            <a:endParaRPr lang="en-US" sz="2000" kern="0" dirty="0">
              <a:solidFill>
                <a:sysClr val="windowText" lastClr="000000"/>
              </a:solidFill>
            </a:endParaRPr>
          </a:p>
          <a:p>
            <a:pPr lvl="0"/>
            <a:endParaRPr lang="en-US" sz="2000" kern="0" dirty="0">
              <a:solidFill>
                <a:sysClr val="windowText" lastClr="000000"/>
              </a:solidFill>
            </a:endParaRPr>
          </a:p>
          <a:p>
            <a:pPr lvl="0"/>
            <a:r>
              <a:rPr lang="en-US" sz="2000" kern="0" dirty="0">
                <a:solidFill>
                  <a:sysClr val="windowText" lastClr="000000"/>
                </a:solidFill>
                <a:hlinkClick r:id="rId5"/>
              </a:rPr>
              <a:t>syed-muhammad-saleh.arfi@tu-ilmenau.de</a:t>
            </a:r>
            <a:endParaRPr 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212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1410840" y="3049920"/>
            <a:ext cx="6365160" cy="2230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2800" b="0" strike="noStrike" spc="-1">
                <a:solidFill>
                  <a:srgbClr val="000000"/>
                </a:solidFill>
                <a:latin typeface="Arial"/>
                <a:ea typeface="SimSun"/>
              </a:rPr>
              <a:t>              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SimSun"/>
              </a:rPr>
              <a:t> Thank You !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SimSun"/>
              </a:rPr>
              <a:t> </a:t>
            </a:r>
            <a:endParaRPr lang="en-US" sz="2800" b="0" strike="noStrike" spc="-1">
              <a:latin typeface="Arial"/>
            </a:endParaRPr>
          </a:p>
          <a:p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p:transition>
    <p:cover dir="l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57200" y="152280"/>
            <a:ext cx="8229240" cy="85896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latin typeface="Arial Black"/>
                <a:ea typeface="SimSun"/>
              </a:rPr>
              <a:t>PROJECT DESCRIPTION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539640" y="775440"/>
            <a:ext cx="8229240" cy="594504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/>
          <a:lstStyle/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  <a:ea typeface="SimSun"/>
              </a:rPr>
              <a:t> An interesting VR game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  <a:ea typeface="SimSun"/>
              </a:rPr>
              <a:t>The scene contains a virtual 3D room including some moving objects as well as fixed objects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  <a:ea typeface="SimSun"/>
              </a:rPr>
              <a:t> Game objects are few balls which will be placed somewhere in the room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  <a:ea typeface="SimSun"/>
              </a:rPr>
              <a:t> The main goal is pick up one ball and throw it to the target object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  <a:ea typeface="SimSun"/>
              </a:rPr>
              <a:t>If it collides with any walls or any fixed object the game will restart, hence no scores obtained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  <a:ea typeface="SimSun"/>
              </a:rPr>
              <a:t>Score will be earned by clearing the moving targets of the entire room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  <a:ea typeface="SimSun"/>
              </a:rPr>
              <a:t>Notification texts will be generated after clearing each target and also when the ball collide with the Furniture/fixed objects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50000"/>
              </a:lnSpc>
              <a:spcBef>
                <a:spcPts val="400"/>
              </a:spcBef>
            </a:pP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TextShape 3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E54F0A6F-BAEB-49F2-AA9B-E1391633FE7E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3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5" dur="500" fill="hold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" dur="500" fill="hold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" dur="500" fill="hold"/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" dur="500" fill="hold"/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7" dur="500" fill="hold"/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8" dur="500" fill="hold"/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3" dur="500" fill="hold"/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" dur="500" fill="hold"/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latin typeface="Arial Black"/>
                <a:ea typeface="SimSun"/>
              </a:rPr>
              <a:t>USE CASE DIAGRAM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F5F2265F-33D3-41FB-8791-3B056DEB7258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4</a:t>
            </a:fld>
            <a:endParaRPr lang="en-US" sz="1400" b="0" strike="noStrike" spc="-1">
              <a:latin typeface="Times New Roman"/>
            </a:endParaRPr>
          </a:p>
        </p:txBody>
      </p:sp>
      <p:pic>
        <p:nvPicPr>
          <p:cNvPr id="100" name="Content Placeholder 7"/>
          <p:cNvPicPr/>
          <p:nvPr/>
        </p:nvPicPr>
        <p:blipFill>
          <a:blip r:embed="rId2" cstate="print"/>
          <a:stretch/>
        </p:blipFill>
        <p:spPr>
          <a:xfrm>
            <a:off x="457200" y="1066680"/>
            <a:ext cx="8229240" cy="5028840"/>
          </a:xfrm>
          <a:prstGeom prst="rect">
            <a:avLst/>
          </a:prstGeom>
          <a:ln w="936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latin typeface="Arial Black"/>
                <a:ea typeface="SimSun"/>
              </a:rPr>
              <a:t>USE CASE DIAGRAM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" name="Content Placeholder 4"/>
          <p:cNvPicPr/>
          <p:nvPr/>
        </p:nvPicPr>
        <p:blipFill>
          <a:blip r:embed="rId2" cstate="print"/>
          <a:stretch/>
        </p:blipFill>
        <p:spPr>
          <a:xfrm>
            <a:off x="457200" y="1345680"/>
            <a:ext cx="8229240" cy="4610520"/>
          </a:xfrm>
          <a:prstGeom prst="rect">
            <a:avLst/>
          </a:prstGeom>
          <a:ln w="9360">
            <a:noFill/>
          </a:ln>
        </p:spPr>
      </p:pic>
      <p:sp>
        <p:nvSpPr>
          <p:cNvPr id="103" name="TextShape 2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70858036-D31E-46C3-8213-6574AB77E4E6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5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rgbClr val="000000"/>
                </a:solidFill>
              </a:rPr>
              <a:t>Previously done</a:t>
            </a:r>
          </a:p>
        </p:txBody>
      </p:sp>
      <p:pic>
        <p:nvPicPr>
          <p:cNvPr id="105" name="Content Placeholder 4"/>
          <p:cNvPicPr/>
          <p:nvPr/>
        </p:nvPicPr>
        <p:blipFill>
          <a:blip r:embed="rId2" cstate="print"/>
          <a:stretch/>
        </p:blipFill>
        <p:spPr>
          <a:xfrm>
            <a:off x="457200" y="1676520"/>
            <a:ext cx="8229240" cy="4114440"/>
          </a:xfrm>
          <a:prstGeom prst="rect">
            <a:avLst/>
          </a:prstGeom>
          <a:ln w="9360">
            <a:noFill/>
          </a:ln>
        </p:spPr>
      </p:pic>
      <p:sp>
        <p:nvSpPr>
          <p:cNvPr id="106" name="TextShape 2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4F785B6E-46BE-4892-92C7-B08FEF7D1DBD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6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rgbClr val="000000"/>
                </a:solidFill>
              </a:rPr>
              <a:t>Previously done</a:t>
            </a:r>
          </a:p>
        </p:txBody>
      </p:sp>
      <p:pic>
        <p:nvPicPr>
          <p:cNvPr id="108" name="Content Placeholder 4"/>
          <p:cNvPicPr/>
          <p:nvPr/>
        </p:nvPicPr>
        <p:blipFill>
          <a:blip r:embed="rId2" cstate="print"/>
          <a:stretch/>
        </p:blipFill>
        <p:spPr>
          <a:xfrm>
            <a:off x="457200" y="1752480"/>
            <a:ext cx="8229240" cy="3819600"/>
          </a:xfrm>
          <a:prstGeom prst="rect">
            <a:avLst/>
          </a:prstGeom>
          <a:ln w="9360">
            <a:noFill/>
          </a:ln>
        </p:spPr>
      </p:pic>
      <p:sp>
        <p:nvSpPr>
          <p:cNvPr id="109" name="TextShape 2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8D34C08E-2A59-482D-BEE7-9B8DB41167D9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7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 dirty="0" smtClean="0">
                <a:solidFill>
                  <a:srgbClr val="000000"/>
                </a:solidFill>
                <a:latin typeface="Arial"/>
              </a:rPr>
              <a:t>Previously done</a:t>
            </a:r>
            <a:endParaRPr lang="en-US" sz="36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457200" y="1174680"/>
            <a:ext cx="8229240" cy="495252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/>
          <a:lstStyle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US" sz="3200" b="0" strike="noStrike" spc="-1" dirty="0">
                <a:solidFill>
                  <a:srgbClr val="000000"/>
                </a:solidFill>
                <a:latin typeface="Arial"/>
                <a:ea typeface="SimSun"/>
              </a:rPr>
              <a:t>Added animation to the characters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SimSun"/>
              </a:rPr>
              <a:t>Increased the number of characters 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SimSun"/>
              </a:rPr>
              <a:t>Added some new scripts 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456"/>
              </a:spcBef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Shape 3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1F08964D-4CAE-4C88-BAAA-C404DEE536F0}" type="slidenum">
              <a:rPr lang="en-US" sz="1400" b="0" strike="noStrike" spc="-1">
                <a:solidFill>
                  <a:srgbClr val="000000"/>
                </a:solidFill>
                <a:latin typeface="Arial"/>
                <a:ea typeface="SimSun"/>
              </a:rPr>
              <a:pPr algn="r">
                <a:lnSpc>
                  <a:spcPct val="100000"/>
                </a:lnSpc>
              </a:pPr>
              <a:t>8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3600" b="1" spc="-1" dirty="0">
                <a:solidFill>
                  <a:srgbClr val="000000"/>
                </a:solidFill>
              </a:rPr>
              <a:t>Previously done</a:t>
            </a:r>
          </a:p>
        </p:txBody>
      </p:sp>
      <p:pic>
        <p:nvPicPr>
          <p:cNvPr id="114" name="Picture 113"/>
          <p:cNvPicPr/>
          <p:nvPr/>
        </p:nvPicPr>
        <p:blipFill>
          <a:blip r:embed="rId2" cstate="print"/>
          <a:stretch/>
        </p:blipFill>
        <p:spPr>
          <a:xfrm>
            <a:off x="456840" y="1336320"/>
            <a:ext cx="8229240" cy="4628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969696"/>
      </a:lt2>
      <a:accent1>
        <a:srgbClr val="0099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AACAAA"/>
      </a:accent5>
      <a:accent6>
        <a:srgbClr val="8AB900"/>
      </a:accent6>
      <a:hlink>
        <a:srgbClr val="CC3300"/>
      </a:hlink>
      <a:folHlink>
        <a:srgbClr val="9966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969696"/>
      </a:lt2>
      <a:accent1>
        <a:srgbClr val="0099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AACAAA"/>
      </a:accent5>
      <a:accent6>
        <a:srgbClr val="8AB900"/>
      </a:accent6>
      <a:hlink>
        <a:srgbClr val="CC3300"/>
      </a:hlink>
      <a:folHlink>
        <a:srgbClr val="9966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</Template>
  <TotalTime>238</TotalTime>
  <Words>367</Words>
  <Application>Microsoft Office PowerPoint</Application>
  <PresentationFormat>On-screen Show (4:3)</PresentationFormat>
  <Paragraphs>112</Paragraphs>
  <Slides>21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What’s New! </vt:lpstr>
      <vt:lpstr>PowerPoint Presentation</vt:lpstr>
      <vt:lpstr>PowerPoint Presentation</vt:lpstr>
      <vt:lpstr>PowerPoint Presentation</vt:lpstr>
      <vt:lpstr>Contact info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TOPIC</dc:title>
  <dc:subject/>
  <dc:creator>LENOVO</dc:creator>
  <dc:description/>
  <cp:lastModifiedBy>shahz</cp:lastModifiedBy>
  <cp:revision>106</cp:revision>
  <dcterms:created xsi:type="dcterms:W3CDTF">2019-11-12T11:22:00Z</dcterms:created>
  <dcterms:modified xsi:type="dcterms:W3CDTF">2021-01-20T14:01:46Z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KSOProductBuildVer">
    <vt:lpwstr>1033-10.2.0.7636</vt:lpwstr>
  </property>
  <property fmtid="{D5CDD505-2E9C-101B-9397-08002B2CF9AE}" pid="6" name="LinksUpToDate">
    <vt:bool>false</vt:bool>
  </property>
  <property fmtid="{D5CDD505-2E9C-101B-9397-08002B2CF9AE}" pid="7" name="MMClips">
    <vt:i4>1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15</vt:i4>
  </property>
</Properties>
</file>